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16" r:id="rId3"/>
    <p:sldId id="1017" r:id="rId4"/>
    <p:sldId id="1022" r:id="rId5"/>
    <p:sldId id="1024" r:id="rId6"/>
    <p:sldId id="1018" r:id="rId7"/>
    <p:sldId id="1020" r:id="rId8"/>
    <p:sldId id="1023" r:id="rId9"/>
    <p:sldId id="1021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  Wonderful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阅读专项提优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Today,technology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us understand seasons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Satellites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卫星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predict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预测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special machines to plant crops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种植作物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right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heaters to stay warm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study how climate change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气候变化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affects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更暖的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earlier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更早地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020" y="908720"/>
            <a:ext cx="3313981" cy="42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Satellites can help predict the weather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 plant crops only in summer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9102" y="8551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687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“Satellites can predict the weather.”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可知，卫星能够预测天气，与题干描述一致，故填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8720" y="279392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05659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“Farmers use special machines to plant crops in the right season.”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可知，农民在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合适的季节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种植作物，而非题干中的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只在夏季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in summer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19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Climate change affects seasons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countries,people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heaters to stay warm in 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don’t study seasons and climate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4930" y="8810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36847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“Scientists also study how climate change affects seasons.”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及举例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地球越暖，动植物及春天越早开始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可知，气候变化确实影响季节，故填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4930" y="34303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51144" y="45811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“Scientists also study how climate change affects seasons.”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可知，科学家研究季节与气候的关系，题干中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don’t study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与原文矛盾，故填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5255" y="3923629"/>
            <a:ext cx="4042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F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81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935510"/>
            <a:ext cx="11485848" cy="3323987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algn="ctr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科技与气象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在现代社会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科技的力量正在悄然改变着我们的生活方式。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气象部门利用先进的观测设备和大数据分析技术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Analytics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对气象条件进行精准预测和实时监测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为我们提供及时准确的气象服务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08720"/>
            <a:ext cx="1402681" cy="44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74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world,seasons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equator,like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Singapore,there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Iceland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daylight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Egypt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India,there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hot,rainy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038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689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4895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seasons are there near the equator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4895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9102" y="14333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63162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“Near the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equator,like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Singapore,there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only two seasons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wet and dry.”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可知，赤道附近地区（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如新加坡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）只有旱季和雨季，故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25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4895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Iceland’s summer special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4895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heavy rain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4895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almost 24 hours of daylight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4895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very cold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63799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Iceland ... summer has almost 24 hours of daylight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可知，冰岛夏季的特殊性在于几乎全天都是白天，故选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12152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997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832475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weather like in Egypt’s winter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832475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snowy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832475" algn="l"/>
                <a:tab pos="9055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832475" algn="l"/>
                <a:tab pos="905510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832475" algn="l"/>
                <a:tab pos="9055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place has only wet and dry seasons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832475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Iceland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Singapore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Egypt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0608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Egypt,summer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hot,and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winter is warm.”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可知，埃及冬季天气温暖，故选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8710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49908" y="45811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“Near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equator,like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Singapore 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可知，新加坡仅有旱季和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季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9961" y="34132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062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521</Words>
  <Application>Microsoft Office PowerPoint</Application>
  <PresentationFormat>自定义</PresentationFormat>
  <Paragraphs>53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363</cp:revision>
  <dcterms:created xsi:type="dcterms:W3CDTF">2020-11-06T05:24:00Z</dcterms:created>
  <dcterms:modified xsi:type="dcterms:W3CDTF">2025-06-23T07:22:55Z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